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8D6F35-CA40-4647-A10C-D4043B4C63BE}" v="68" dt="2020-05-26T00:22:44.771"/>
    <p1510:client id="{4FCDE586-1A78-5318-65DF-6A799E37C644}" v="2" dt="2020-05-25T23:40:45.013"/>
    <p1510:client id="{C4189212-7BCC-4B13-8542-CBAF2184E8A8}" v="16" dt="2020-05-26T00:12:38.7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170" y="6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akawa kaede(平川 楓 TEC □ＲＳ本□ＲＳ国営推統□ＰＳ営推)" userId="S::kaede1_hirakawa@toshibatec.co.jp::3c9bd62a-d706-48cb-b07e-5a2e339f246b" providerId="AD" clId="Web-{228D6F35-CA40-4647-A10C-D4043B4C63BE}"/>
    <pc:docChg chg="modSld">
      <pc:chgData name="hirakawa kaede(平川 楓 TEC □ＲＳ本□ＲＳ国営推統□ＰＳ営推)" userId="S::kaede1_hirakawa@toshibatec.co.jp::3c9bd62a-d706-48cb-b07e-5a2e339f246b" providerId="AD" clId="Web-{228D6F35-CA40-4647-A10C-D4043B4C63BE}" dt="2020-05-26T00:22:44.771" v="67" actId="20577"/>
      <pc:docMkLst>
        <pc:docMk/>
      </pc:docMkLst>
      <pc:sldChg chg="modSp">
        <pc:chgData name="hirakawa kaede(平川 楓 TEC □ＲＳ本□ＲＳ国営推統□ＰＳ営推)" userId="S::kaede1_hirakawa@toshibatec.co.jp::3c9bd62a-d706-48cb-b07e-5a2e339f246b" providerId="AD" clId="Web-{228D6F35-CA40-4647-A10C-D4043B4C63BE}" dt="2020-05-26T00:22:43.505" v="65" actId="20577"/>
        <pc:sldMkLst>
          <pc:docMk/>
          <pc:sldMk cId="4002726538" sldId="256"/>
        </pc:sldMkLst>
        <pc:spChg chg="mod">
          <ac:chgData name="hirakawa kaede(平川 楓 TEC □ＲＳ本□ＲＳ国営推統□ＰＳ営推)" userId="S::kaede1_hirakawa@toshibatec.co.jp::3c9bd62a-d706-48cb-b07e-5a2e339f246b" providerId="AD" clId="Web-{228D6F35-CA40-4647-A10C-D4043B4C63BE}" dt="2020-05-26T00:22:37.958" v="58" actId="20577"/>
          <ac:spMkLst>
            <pc:docMk/>
            <pc:sldMk cId="4002726538" sldId="256"/>
            <ac:spMk id="10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228D6F35-CA40-4647-A10C-D4043B4C63BE}" dt="2020-05-26T00:22:43.505" v="65" actId="20577"/>
          <ac:spMkLst>
            <pc:docMk/>
            <pc:sldMk cId="4002726538" sldId="256"/>
            <ac:spMk id="18" creationId="{00000000-0000-0000-0000-000000000000}"/>
          </ac:spMkLst>
        </pc:spChg>
      </pc:sldChg>
    </pc:docChg>
  </pc:docChgLst>
  <pc:docChgLst>
    <pc:chgData name="wako erina(輪湖 江梨奈 TEC □ＲＳ本□ＲＳ国営推統□ＰＳ営推)" userId="S::erina_wako@toshibatec.co.jp::32416148-b16c-4d3a-8b71-cbbcb2a083b4" providerId="AD" clId="Web-{4FCDE586-1A78-5318-65DF-6A799E37C644}"/>
    <pc:docChg chg="modSld">
      <pc:chgData name="wako erina(輪湖 江梨奈 TEC □ＲＳ本□ＲＳ国営推統□ＰＳ営推)" userId="S::erina_wako@toshibatec.co.jp::32416148-b16c-4d3a-8b71-cbbcb2a083b4" providerId="AD" clId="Web-{4FCDE586-1A78-5318-65DF-6A799E37C644}" dt="2020-05-25T23:40:45.013" v="1" actId="1076"/>
      <pc:docMkLst>
        <pc:docMk/>
      </pc:docMkLst>
      <pc:sldChg chg="modSp">
        <pc:chgData name="wako erina(輪湖 江梨奈 TEC □ＲＳ本□ＲＳ国営推統□ＰＳ営推)" userId="S::erina_wako@toshibatec.co.jp::32416148-b16c-4d3a-8b71-cbbcb2a083b4" providerId="AD" clId="Web-{4FCDE586-1A78-5318-65DF-6A799E37C644}" dt="2020-05-25T23:40:45.013" v="1" actId="1076"/>
        <pc:sldMkLst>
          <pc:docMk/>
          <pc:sldMk cId="4002726538" sldId="256"/>
        </pc:sldMkLst>
        <pc:picChg chg="mod">
          <ac:chgData name="wako erina(輪湖 江梨奈 TEC □ＲＳ本□ＲＳ国営推統□ＰＳ営推)" userId="S::erina_wako@toshibatec.co.jp::32416148-b16c-4d3a-8b71-cbbcb2a083b4" providerId="AD" clId="Web-{4FCDE586-1A78-5318-65DF-6A799E37C644}" dt="2020-05-25T23:40:45.013" v="1" actId="1076"/>
          <ac:picMkLst>
            <pc:docMk/>
            <pc:sldMk cId="4002726538" sldId="256"/>
            <ac:picMk id="5" creationId="{00000000-0000-0000-0000-000000000000}"/>
          </ac:picMkLst>
        </pc:picChg>
      </pc:sldChg>
    </pc:docChg>
  </pc:docChgLst>
  <pc:docChgLst>
    <pc:chgData name="hirakawa kaede(平川 楓 TEC □ＲＳ本□ＲＳ国営推統□ＰＳ営推)" userId="S::kaede1_hirakawa@toshibatec.co.jp::3c9bd62a-d706-48cb-b07e-5a2e339f246b" providerId="AD" clId="Web-{C4189212-7BCC-4B13-8542-CBAF2184E8A8}"/>
    <pc:docChg chg="modSld">
      <pc:chgData name="hirakawa kaede(平川 楓 TEC □ＲＳ本□ＲＳ国営推統□ＰＳ営推)" userId="S::kaede1_hirakawa@toshibatec.co.jp::3c9bd62a-d706-48cb-b07e-5a2e339f246b" providerId="AD" clId="Web-{C4189212-7BCC-4B13-8542-CBAF2184E8A8}" dt="2020-05-26T00:12:38.753" v="15" actId="1076"/>
      <pc:docMkLst>
        <pc:docMk/>
      </pc:docMkLst>
      <pc:sldChg chg="modSp">
        <pc:chgData name="hirakawa kaede(平川 楓 TEC □ＲＳ本□ＲＳ国営推統□ＰＳ営推)" userId="S::kaede1_hirakawa@toshibatec.co.jp::3c9bd62a-d706-48cb-b07e-5a2e339f246b" providerId="AD" clId="Web-{C4189212-7BCC-4B13-8542-CBAF2184E8A8}" dt="2020-05-26T00:12:38.753" v="15" actId="1076"/>
        <pc:sldMkLst>
          <pc:docMk/>
          <pc:sldMk cId="4002726538" sldId="256"/>
        </pc:sldMkLst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566" v="0" actId="1076"/>
          <ac:spMkLst>
            <pc:docMk/>
            <pc:sldMk cId="4002726538" sldId="256"/>
            <ac:spMk id="8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581" v="1" actId="1076"/>
          <ac:spMkLst>
            <pc:docMk/>
            <pc:sldMk cId="4002726538" sldId="256"/>
            <ac:spMk id="9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597" v="2" actId="1076"/>
          <ac:spMkLst>
            <pc:docMk/>
            <pc:sldMk cId="4002726538" sldId="256"/>
            <ac:spMk id="10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597" v="3" actId="1076"/>
          <ac:spMkLst>
            <pc:docMk/>
            <pc:sldMk cId="4002726538" sldId="256"/>
            <ac:spMk id="11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13" v="4" actId="1076"/>
          <ac:spMkLst>
            <pc:docMk/>
            <pc:sldMk cId="4002726538" sldId="256"/>
            <ac:spMk id="12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28" v="5" actId="1076"/>
          <ac:spMkLst>
            <pc:docMk/>
            <pc:sldMk cId="4002726538" sldId="256"/>
            <ac:spMk id="13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44" v="6" actId="1076"/>
          <ac:spMkLst>
            <pc:docMk/>
            <pc:sldMk cId="4002726538" sldId="256"/>
            <ac:spMk id="14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59" v="7" actId="1076"/>
          <ac:spMkLst>
            <pc:docMk/>
            <pc:sldMk cId="4002726538" sldId="256"/>
            <ac:spMk id="15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59" v="8" actId="1076"/>
          <ac:spMkLst>
            <pc:docMk/>
            <pc:sldMk cId="4002726538" sldId="256"/>
            <ac:spMk id="17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75" v="9" actId="1076"/>
          <ac:spMkLst>
            <pc:docMk/>
            <pc:sldMk cId="4002726538" sldId="256"/>
            <ac:spMk id="18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691" v="10" actId="1076"/>
          <ac:spMkLst>
            <pc:docMk/>
            <pc:sldMk cId="4002726538" sldId="256"/>
            <ac:spMk id="19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706" v="11" actId="1076"/>
          <ac:spMkLst>
            <pc:docMk/>
            <pc:sldMk cId="4002726538" sldId="256"/>
            <ac:spMk id="20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722" v="12" actId="1076"/>
          <ac:spMkLst>
            <pc:docMk/>
            <pc:sldMk cId="4002726538" sldId="256"/>
            <ac:spMk id="21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722" v="13" actId="1076"/>
          <ac:spMkLst>
            <pc:docMk/>
            <pc:sldMk cId="4002726538" sldId="256"/>
            <ac:spMk id="22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738" v="14" actId="1076"/>
          <ac:spMkLst>
            <pc:docMk/>
            <pc:sldMk cId="4002726538" sldId="256"/>
            <ac:spMk id="23" creationId="{00000000-0000-0000-0000-000000000000}"/>
          </ac:spMkLst>
        </pc:spChg>
        <pc:spChg chg="mod">
          <ac:chgData name="hirakawa kaede(平川 楓 TEC □ＲＳ本□ＲＳ国営推統□ＰＳ営推)" userId="S::kaede1_hirakawa@toshibatec.co.jp::3c9bd62a-d706-48cb-b07e-5a2e339f246b" providerId="AD" clId="Web-{C4189212-7BCC-4B13-8542-CBAF2184E8A8}" dt="2020-05-26T00:12:38.753" v="15" actId="1076"/>
          <ac:spMkLst>
            <pc:docMk/>
            <pc:sldMk cId="4002726538" sldId="256"/>
            <ac:spMk id="2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2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12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6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5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82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64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6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07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67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94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B53FF-D915-0242-AC64-A98E047BFBE4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00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79849" y="1376680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在 宅</a:t>
            </a:r>
            <a:endParaRPr kumimoji="1" lang="ja-JP" altLang="en-US" sz="80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1839" y="2601508"/>
            <a:ext cx="349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ﾌﾚｯｸｽ</a:t>
            </a:r>
            <a:endParaRPr kumimoji="1" lang="ja-JP" altLang="en-US" sz="8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7744" y="3983783"/>
            <a:ext cx="348819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ja-JP" altLang="en-US" sz="8000" dirty="0" smtClean="0">
                <a:solidFill>
                  <a:schemeClr val="bg1"/>
                </a:solidFill>
                <a:latin typeface="HG創英角ｺﾞｼｯｸUB"/>
                <a:ea typeface="HG創英角ｺﾞｼｯｸUB"/>
                <a:cs typeface="Calibri"/>
              </a:rPr>
              <a:t>時 差</a:t>
            </a:r>
            <a:endParaRPr lang="ja-JP" altLang="en-US" sz="8000" dirty="0">
              <a:solidFill>
                <a:schemeClr val="bg1"/>
              </a:solidFill>
              <a:latin typeface="HG創英角ｺﾞｼｯｸUB"/>
              <a:ea typeface="HG創英角ｺﾞｼｯｸUB"/>
              <a:cs typeface="Calibri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9849" y="5288835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直 行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8634" y="6601651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直 帰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8634" y="7866928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外出中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8634" y="9193945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年 休</a:t>
            </a:r>
            <a:endParaRPr kumimoji="1" lang="ja-JP" altLang="en-US" sz="80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870768" y="-99"/>
            <a:ext cx="34881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ﾃﾚﾜｰｸ</a:t>
            </a:r>
            <a:endParaRPr kumimoji="1" lang="ja-JP" altLang="en-US" sz="8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47769" y="1351366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在 宅</a:t>
            </a:r>
            <a:endParaRPr kumimoji="1" lang="ja-JP" altLang="en-US" sz="80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70768" y="3947616"/>
            <a:ext cx="348819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ja-JP" altLang="en-US" sz="8000" dirty="0" smtClean="0">
                <a:solidFill>
                  <a:schemeClr val="bg1"/>
                </a:solidFill>
                <a:latin typeface="HG創英角ｺﾞｼｯｸUB"/>
                <a:ea typeface="HG創英角ｺﾞｼｯｸUB"/>
              </a:rPr>
              <a:t>時 差</a:t>
            </a:r>
            <a:endParaRPr lang="ja-JP" altLang="en-US" sz="8800" dirty="0">
              <a:solidFill>
                <a:schemeClr val="bg1"/>
              </a:solidFill>
              <a:latin typeface="HG創英角ｺﾞｼｯｸUB"/>
              <a:ea typeface="HG創英角ｺﾞｼｯｸUB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56808" y="5287738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直 行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856808" y="6584104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直 帰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47769" y="7870506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外出中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47769" y="9193945"/>
            <a:ext cx="348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年 休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1839" y="29025"/>
            <a:ext cx="360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ﾃﾚﾜｰｸ</a:t>
            </a:r>
            <a:endParaRPr kumimoji="1" lang="ja-JP" altLang="en-US" sz="8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66763" y="2599031"/>
            <a:ext cx="349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ﾌﾚｯｸｽ</a:t>
            </a:r>
            <a:endParaRPr kumimoji="1" lang="ja-JP" altLang="en-US" sz="8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27265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</Words>
  <Application>Microsoft Office PowerPoint</Application>
  <PresentationFormat>ユーザー設定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HG創英角ｺﾞｼｯｸUB</vt:lpstr>
      <vt:lpstr>ＭＳ Ｐゴシック</vt:lpstr>
      <vt:lpstr>Arial</vt:lpstr>
      <vt:lpstr>Calibri</vt:lpstr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kyoko koike</cp:lastModifiedBy>
  <cp:revision>24</cp:revision>
  <dcterms:created xsi:type="dcterms:W3CDTF">2015-03-02T01:58:59Z</dcterms:created>
  <dcterms:modified xsi:type="dcterms:W3CDTF">2020-05-27T05:20:49Z</dcterms:modified>
</cp:coreProperties>
</file>